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30243463" cy="42845038"/>
  <p:notesSz cx="6797675" cy="9928225"/>
  <p:defaultTextStyle>
    <a:defPPr>
      <a:defRPr lang="zh-TW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95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66"/>
    <a:srgbClr val="FF33CC"/>
    <a:srgbClr val="FF3399"/>
    <a:srgbClr val="996633"/>
    <a:srgbClr val="7F7649"/>
    <a:srgbClr val="E46C0A"/>
    <a:srgbClr val="E06C0A"/>
    <a:srgbClr val="DD70CB"/>
    <a:srgbClr val="993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>
      <p:cViewPr varScale="1">
        <p:scale>
          <a:sx n="19" d="100"/>
          <a:sy n="19" d="100"/>
        </p:scale>
        <p:origin x="2970" y="90"/>
      </p:cViewPr>
      <p:guideLst>
        <p:guide orient="horz" pos="13495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-34455" y="151"/>
            <a:ext cx="23509114" cy="3240000"/>
          </a:xfrm>
          <a:prstGeom prst="rect">
            <a:avLst/>
          </a:prstGeom>
          <a:solidFill>
            <a:srgbClr val="198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4176515" y="1342562"/>
            <a:ext cx="18290032" cy="16927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2400"/>
              </a:spcBef>
            </a:pPr>
            <a:r>
              <a:rPr lang="en-US" altLang="zh-TW" sz="11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2020</a:t>
            </a:r>
            <a:r>
              <a:rPr lang="zh-TW" altLang="en-US" sz="11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全國高中職專題製作競賽</a:t>
            </a:r>
            <a:endParaRPr lang="zh-TW" altLang="en-US" sz="11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9721131" y="3564535"/>
            <a:ext cx="20448000" cy="0"/>
          </a:xfrm>
          <a:prstGeom prst="line">
            <a:avLst/>
          </a:prstGeom>
          <a:ln w="317500" cmpd="thickThin">
            <a:solidFill>
              <a:srgbClr val="198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467" y="780519"/>
            <a:ext cx="1800000" cy="2226774"/>
          </a:xfrm>
          <a:prstGeom prst="rect">
            <a:avLst/>
          </a:prstGeom>
        </p:spPr>
      </p:pic>
      <p:sp>
        <p:nvSpPr>
          <p:cNvPr id="11" name="流程圖: 文件 10"/>
          <p:cNvSpPr/>
          <p:nvPr/>
        </p:nvSpPr>
        <p:spPr>
          <a:xfrm flipH="1">
            <a:off x="23936204" y="468191"/>
            <a:ext cx="5832000" cy="4320000"/>
          </a:xfrm>
          <a:prstGeom prst="flowChartDocument">
            <a:avLst/>
          </a:prstGeom>
          <a:solidFill>
            <a:schemeClr val="bg1"/>
          </a:solidFill>
          <a:ln w="254000" cmpd="thickThin">
            <a:solidFill>
              <a:srgbClr val="198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8800" b="1" dirty="0" smtClean="0">
                <a:solidFill>
                  <a:srgbClr val="198F40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設計領域</a:t>
            </a:r>
            <a:endParaRPr lang="zh-TW" altLang="en-US" sz="8800" b="1" dirty="0">
              <a:solidFill>
                <a:srgbClr val="198F40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944467" y="21854567"/>
            <a:ext cx="272884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0" dirty="0" smtClean="0"/>
              <a:t>海報僅限專題題目與內容，不得呈現校名、指導老師及團隊學生姓名。</a:t>
            </a:r>
            <a:endParaRPr lang="zh-TW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367815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29</Words>
  <Application>Microsoft Office PowerPoint</Application>
  <PresentationFormat>自訂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華康細圓體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Windows 使用者</cp:lastModifiedBy>
  <cp:revision>116</cp:revision>
  <cp:lastPrinted>2019-08-12T01:15:13Z</cp:lastPrinted>
  <dcterms:created xsi:type="dcterms:W3CDTF">2011-11-01T01:13:06Z</dcterms:created>
  <dcterms:modified xsi:type="dcterms:W3CDTF">2019-11-14T08:01:38Z</dcterms:modified>
</cp:coreProperties>
</file>